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312F6-EADD-45C5-8585-8E64B1A45F51}" type="datetimeFigureOut">
              <a:rPr lang="ar-IQ" smtClean="0"/>
              <a:pPr/>
              <a:t>14/03/1439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0C5B3-C301-4086-B51C-837B6DD4D41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 The Listeners” Walter </a:t>
            </a:r>
            <a:r>
              <a:rPr lang="en-US" dirty="0" err="1" smtClean="0"/>
              <a:t>Dela</a:t>
            </a:r>
            <a:r>
              <a:rPr lang="en-US" dirty="0" smtClean="0"/>
              <a:t> Mare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 smtClean="0"/>
              <a:t>Narration : The narrator or speaker presents the story in third person point of view  describing what is taking place outside  and inside the house . </a:t>
            </a:r>
            <a:endParaRPr lang="ar-IQ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sz="2000" dirty="0" smtClean="0"/>
              <a:t>The poem is a narrative piece . It deals with the </a:t>
            </a:r>
            <a:r>
              <a:rPr lang="en-US" sz="2000" dirty="0" err="1" smtClean="0"/>
              <a:t>traveller's</a:t>
            </a:r>
            <a:r>
              <a:rPr lang="en-US" sz="2000" dirty="0" smtClean="0"/>
              <a:t> encounter with the supernatural . The action takes place late on a moonlit evening at a dwelling in a forest . Time is the late 19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 early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. The tone is serious and the atmosphere is eerie and otherworldly. 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Characters</a:t>
            </a:r>
          </a:p>
          <a:p>
            <a:pPr algn="l"/>
            <a:r>
              <a:rPr lang="en-US" sz="2000" dirty="0" smtClean="0"/>
              <a:t>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: a man who arrives on horseback late at night to call at a dwelling in a forest . When he knocks on the door , no one answered him.</a:t>
            </a:r>
          </a:p>
          <a:p>
            <a:pPr algn="l"/>
            <a:r>
              <a:rPr lang="en-US" sz="2000" dirty="0" smtClean="0"/>
              <a:t>The listeners : phantoms inside the dwelling who listen to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speaking as he pounds on the door . They do not respond to him.</a:t>
            </a:r>
          </a:p>
          <a:p>
            <a:pPr algn="l"/>
            <a:r>
              <a:rPr lang="en-US" sz="2000" dirty="0" smtClean="0"/>
              <a:t>Them : people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came to see. However , these people do not respond  possibly because they are sleeping , they do not wish to see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or they are now living elsewhere . It is also possible that they died and became the phantom listeners.</a:t>
            </a:r>
          </a:p>
          <a:p>
            <a:r>
              <a:rPr lang="en-US" sz="2000" dirty="0" smtClean="0"/>
              <a:t>                                  </a:t>
            </a:r>
            <a:endParaRPr lang="ar-IQ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 smtClean="0"/>
              <a:t>A man identified as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arrives on horse back late at night to call at a forest dwelling . Its turret suggests that it is a mansion. A question is posed “ Is there any body there ?”.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is introduced in the middle of knocking on a strange door as moon light shines down upon him. There is an atmosphere of silence except for the movement of horse chewing grass and the flight of a bird from turret.  He knocks on the door again and repeats his query.  Despite the repetition , nobody comes to the door  nor can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spot with grey eyes any head furtively peering through a window .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is perplexed and  is perfectly still . His only company seems to be equally  still listeners  inside , as silent as phantoms as they gather in groups on the steps that descend to the vacant entryway.  </a:t>
            </a:r>
            <a:endParaRPr lang="ar-IQ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 smtClean="0"/>
              <a:t>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feels something strange about them that their stillness is a proof that they have heeded his call . The only sound now is the movement of horse as he finds another patch of grass . The sky above is filled with stars , their light somewhat is dimmed by plentiful leaves on the trees.  The door is struck a third time , this time louder . With a tilt of his head ,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makes a speech  urging the silent and ghostly listeners to inform an unidentified “them” that he kept his word . He came but nobody answered. The listeners remain every bit the phantoms they have been through out after hearing his words echo off the walls around them . There is the sound of the </a:t>
            </a:r>
            <a:r>
              <a:rPr lang="en-US" sz="2000" dirty="0" err="1" smtClean="0"/>
              <a:t>Traveller’s</a:t>
            </a:r>
            <a:r>
              <a:rPr lang="en-US" sz="2000" dirty="0" smtClean="0"/>
              <a:t> foot on his striking the stone paving ; they never see the </a:t>
            </a:r>
            <a:r>
              <a:rPr lang="en-US" sz="2000" dirty="0" err="1" smtClean="0"/>
              <a:t>Traveller</a:t>
            </a:r>
            <a:r>
              <a:rPr lang="en-US" sz="2000" dirty="0" smtClean="0"/>
              <a:t> leave but know that he fades into silence.</a:t>
            </a:r>
            <a:endParaRPr lang="ar-IQ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-Supernatural Eavesdropping                           </a:t>
            </a:r>
          </a:p>
          <a:p>
            <a:r>
              <a:rPr lang="en-US" smtClean="0"/>
              <a:t>-Mystery                                                             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526</Words>
  <Application>Microsoft Office PowerPoint</Application>
  <PresentationFormat>عرض على الشاشة (3:4)‏</PresentationFormat>
  <Paragraphs>17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“ The Listeners” Walter Dela Mare</vt:lpstr>
      <vt:lpstr>Analysis</vt:lpstr>
      <vt:lpstr>Summary</vt:lpstr>
      <vt:lpstr>Summary</vt:lpstr>
      <vt:lpstr>Themes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The Listeners” Walter Dela Mare</dc:title>
  <dc:creator>Dell</dc:creator>
  <cp:lastModifiedBy>Dell</cp:lastModifiedBy>
  <cp:revision>9</cp:revision>
  <dcterms:created xsi:type="dcterms:W3CDTF">2017-12-01T08:25:08Z</dcterms:created>
  <dcterms:modified xsi:type="dcterms:W3CDTF">2017-12-02T04:58:48Z</dcterms:modified>
</cp:coreProperties>
</file>